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60" r:id="rId9"/>
    <p:sldId id="259" r:id="rId10"/>
    <p:sldId id="261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6E6D6D"/>
    <a:srgbClr val="FFFFFF"/>
    <a:srgbClr val="92C501"/>
    <a:srgbClr val="92D05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0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9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10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5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1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8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2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6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6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D63D8-6B87-4CD2-AA64-83DCAE70B1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62FA3-A3A3-48CE-B953-EF657FDAE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9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69C3D6FD-A8AB-8DB3-D6B1-5EFE01AFF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ko-KR" altLang="en-US" dirty="0" err="1"/>
              <a:t>시드물</a:t>
            </a:r>
            <a:r>
              <a:rPr lang="ko-KR" altLang="en-US" dirty="0"/>
              <a:t> 리뉴얼 프로젝트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ABDDBDD3-EE15-4A7E-0DD5-D209C962D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WEB 33</a:t>
            </a:r>
            <a:r>
              <a:rPr lang="ko-KR" altLang="en-US" dirty="0"/>
              <a:t>기 최지현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3548AC2-FF42-486B-26F6-631D665B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62" y="5097462"/>
            <a:ext cx="47625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7D0C2C-21B9-B9D7-0A57-8AE09DA8AF04}"/>
              </a:ext>
            </a:extLst>
          </p:cNvPr>
          <p:cNvSpPr/>
          <p:nvPr/>
        </p:nvSpPr>
        <p:spPr>
          <a:xfrm rot="19991432">
            <a:off x="-4672361" y="-117549"/>
            <a:ext cx="13124985" cy="802888"/>
          </a:xfrm>
          <a:prstGeom prst="rect">
            <a:avLst/>
          </a:prstGeom>
          <a:solidFill>
            <a:srgbClr val="92C5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C50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784CEA-2D5E-13AE-E13D-FD4273D4B0C6}"/>
              </a:ext>
            </a:extLst>
          </p:cNvPr>
          <p:cNvSpPr/>
          <p:nvPr/>
        </p:nvSpPr>
        <p:spPr>
          <a:xfrm rot="19991432">
            <a:off x="4338290" y="5972367"/>
            <a:ext cx="13124985" cy="802888"/>
          </a:xfrm>
          <a:prstGeom prst="rect">
            <a:avLst/>
          </a:prstGeom>
          <a:solidFill>
            <a:srgbClr val="92C5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C5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61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27935"/>
              </p:ext>
            </p:extLst>
          </p:nvPr>
        </p:nvGraphicFramePr>
        <p:xfrm>
          <a:off x="6716620" y="538384"/>
          <a:ext cx="5144943" cy="3301271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02754">
                  <a:extLst>
                    <a:ext uri="{9D8B030D-6E8A-4147-A177-3AD203B41FA5}">
                      <a16:colId xmlns:a16="http://schemas.microsoft.com/office/drawing/2014/main" val="1797794508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2547754087"/>
                    </a:ext>
                  </a:extLst>
                </a:gridCol>
                <a:gridCol w="3227061">
                  <a:extLst>
                    <a:ext uri="{9D8B030D-6E8A-4147-A177-3AD203B41FA5}">
                      <a16:colId xmlns:a16="http://schemas.microsoft.com/office/drawing/2014/main" val="560223825"/>
                    </a:ext>
                  </a:extLst>
                </a:gridCol>
              </a:tblGrid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15963"/>
                  </a:ext>
                </a:extLst>
              </a:tr>
              <a:tr h="3035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11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배너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</a:t>
                      </a:r>
                      <a:r>
                        <a:rPr lang="ko-KR" altLang="en-US" sz="1200" baseline="0" dirty="0"/>
                        <a:t>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연결된 사이트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22818"/>
                  </a:ext>
                </a:extLst>
              </a:tr>
              <a:tr h="303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기존 단순 이미지에서 텍스트를 추가하여 정보 </a:t>
                      </a:r>
                      <a:r>
                        <a:rPr lang="ko-KR" altLang="en-US" sz="1200" dirty="0" err="1"/>
                        <a:t>전달력을</a:t>
                      </a:r>
                      <a:r>
                        <a:rPr lang="ko-KR" altLang="en-US" sz="1200" dirty="0"/>
                        <a:t> 높인다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75124"/>
                  </a:ext>
                </a:extLst>
              </a:tr>
              <a:tr h="6870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12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게시판 모음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영역 클릭</a:t>
                      </a:r>
                      <a:r>
                        <a:rPr lang="ko-KR" altLang="en-US" sz="1200" baseline="0" dirty="0"/>
                        <a:t>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연결된 페이지로 이동</a:t>
                      </a:r>
                      <a:endParaRPr lang="en-US" altLang="ko-KR" sz="1200" baseline="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9848"/>
                  </a:ext>
                </a:extLst>
              </a:tr>
              <a:tr h="687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aseline="0" dirty="0"/>
                        <a:t>이용자들이 자주 이용하는 페이지 영역을 메인 페이지 하단부에 모아둬서 이동의 편의성을 높인다</a:t>
                      </a:r>
                      <a:r>
                        <a:rPr lang="en-US" altLang="ko-KR" sz="1200" baseline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06715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footer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 시 해당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05507"/>
                  </a:ext>
                </a:extLst>
              </a:tr>
              <a:tr h="3887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페이지의 길이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(height)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줄이면서 상단으로 가는 버튼 삭제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4983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8" y="752691"/>
            <a:ext cx="6188740" cy="34811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272" y="294572"/>
            <a:ext cx="46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7272" y="479238"/>
            <a:ext cx="5176691" cy="185946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7272" y="2409724"/>
            <a:ext cx="46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7272" y="2374396"/>
            <a:ext cx="5176691" cy="185946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88" y="4507310"/>
            <a:ext cx="6250149" cy="9961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7434" y="4354870"/>
            <a:ext cx="46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7434" y="4319542"/>
            <a:ext cx="5176691" cy="185946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8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48" y="325446"/>
            <a:ext cx="2443738" cy="636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7447" y="852671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Background Color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94" y="478500"/>
            <a:ext cx="1388088" cy="9945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37031" y="79111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 #F5F5F7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69051" y="846052"/>
            <a:ext cx="199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Area Default Color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0188635" y="79111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 #FFFFFF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15366" y="1864622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Font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74305" y="1864622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SUIT</a:t>
            </a:r>
            <a:endParaRPr lang="ko-KR" altLang="en-US" sz="1400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6299294" y="2172399"/>
            <a:ext cx="3000375" cy="3721532"/>
            <a:chOff x="6520617" y="1572669"/>
            <a:chExt cx="3000375" cy="3721532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/>
            <a:srcRect t="762" b="89111"/>
            <a:stretch/>
          </p:blipFill>
          <p:spPr>
            <a:xfrm>
              <a:off x="6520617" y="4726059"/>
              <a:ext cx="3000375" cy="56814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rcRect t="11577" b="78296"/>
            <a:stretch/>
          </p:blipFill>
          <p:spPr>
            <a:xfrm>
              <a:off x="6520617" y="4340957"/>
              <a:ext cx="3000375" cy="56814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/>
            <a:srcRect t="22696" b="67177"/>
            <a:stretch/>
          </p:blipFill>
          <p:spPr>
            <a:xfrm>
              <a:off x="6520617" y="3971968"/>
              <a:ext cx="3000375" cy="56814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/>
            <a:srcRect t="33816" b="56057"/>
            <a:stretch/>
          </p:blipFill>
          <p:spPr>
            <a:xfrm>
              <a:off x="6520617" y="3586866"/>
              <a:ext cx="3000375" cy="56814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t="89873"/>
            <a:stretch/>
          </p:blipFill>
          <p:spPr>
            <a:xfrm>
              <a:off x="6520617" y="1572669"/>
              <a:ext cx="3000375" cy="56814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t="77839" b="12034"/>
            <a:stretch/>
          </p:blipFill>
          <p:spPr>
            <a:xfrm>
              <a:off x="6520617" y="1928594"/>
              <a:ext cx="3000375" cy="56814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66719" b="23154"/>
            <a:stretch/>
          </p:blipFill>
          <p:spPr>
            <a:xfrm>
              <a:off x="6520617" y="2334079"/>
              <a:ext cx="3000375" cy="56814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rcRect t="55904" b="33969"/>
            <a:stretch/>
          </p:blipFill>
          <p:spPr>
            <a:xfrm>
              <a:off x="6520617" y="2780807"/>
              <a:ext cx="3000375" cy="56814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44784" b="45089"/>
            <a:stretch/>
          </p:blipFill>
          <p:spPr>
            <a:xfrm>
              <a:off x="6520617" y="3217877"/>
              <a:ext cx="3000375" cy="568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41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93480" y="2844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451" y="634056"/>
            <a:ext cx="2549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H2</a:t>
            </a:r>
          </a:p>
          <a:p>
            <a:r>
              <a:rPr lang="en-US" altLang="ko-KR" sz="1400" dirty="0"/>
              <a:t>    Font Size 30px</a:t>
            </a:r>
          </a:p>
          <a:p>
            <a:r>
              <a:rPr lang="en-US" altLang="ko-KR" sz="1400" dirty="0"/>
              <a:t>    Font Weight Bold</a:t>
            </a:r>
          </a:p>
          <a:p>
            <a:r>
              <a:rPr lang="en-US" altLang="ko-KR" sz="1400" dirty="0"/>
              <a:t>    Margin-bottom 20px</a:t>
            </a:r>
          </a:p>
          <a:p>
            <a:r>
              <a:rPr lang="en-US" altLang="ko-KR" sz="1400" dirty="0"/>
              <a:t>   Color #333333, #</a:t>
            </a:r>
            <a:r>
              <a:rPr lang="en-US" altLang="ko-KR" dirty="0"/>
              <a:t>6e6d6d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7156" y="3821756"/>
            <a:ext cx="2077685" cy="267765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Item Name</a:t>
            </a:r>
          </a:p>
          <a:p>
            <a:r>
              <a:rPr lang="en-US" altLang="ko-KR" sz="1400" dirty="0"/>
              <a:t>    Font Size 24px</a:t>
            </a:r>
          </a:p>
          <a:p>
            <a:r>
              <a:rPr lang="en-US" altLang="ko-KR" sz="1400" dirty="0"/>
              <a:t>    Font Weight Bold</a:t>
            </a:r>
          </a:p>
          <a:p>
            <a:r>
              <a:rPr lang="en-US" altLang="ko-KR" sz="1400" dirty="0"/>
              <a:t>    Margin-top -4px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Item Description</a:t>
            </a:r>
          </a:p>
          <a:p>
            <a:r>
              <a:rPr lang="en-US" altLang="ko-KR" sz="1400" dirty="0"/>
              <a:t>    Font Size 14px</a:t>
            </a:r>
          </a:p>
          <a:p>
            <a:r>
              <a:rPr lang="en-US" altLang="ko-KR" sz="1400" dirty="0"/>
              <a:t>    Font Weight normal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Item Price</a:t>
            </a:r>
          </a:p>
          <a:p>
            <a:r>
              <a:rPr lang="en-US" altLang="ko-KR" sz="1400" dirty="0"/>
              <a:t>    Font Size 16px</a:t>
            </a:r>
          </a:p>
          <a:p>
            <a:r>
              <a:rPr lang="en-US" altLang="ko-KR" sz="1400" dirty="0"/>
              <a:t>    Font Weight normal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51" y="932660"/>
            <a:ext cx="5438775" cy="666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99" y="4827209"/>
            <a:ext cx="6562725" cy="666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451" y="1992944"/>
            <a:ext cx="18696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H3</a:t>
            </a:r>
          </a:p>
          <a:p>
            <a:r>
              <a:rPr lang="en-US" altLang="ko-KR" sz="1400" dirty="0"/>
              <a:t>    Font Size 16px</a:t>
            </a:r>
          </a:p>
          <a:p>
            <a:r>
              <a:rPr lang="en-US" altLang="ko-KR" sz="1400" dirty="0"/>
              <a:t>    Font Weight Bold</a:t>
            </a:r>
          </a:p>
          <a:p>
            <a:r>
              <a:rPr lang="en-US" altLang="ko-KR" sz="1400" dirty="0"/>
              <a:t>    Color #333333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9951" y="2492756"/>
            <a:ext cx="178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</a:rPr>
              <a:t>COMPANY INFO</a:t>
            </a:r>
            <a:endParaRPr lang="ko-KR" altLang="en-US" sz="16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605017" y="1396786"/>
            <a:ext cx="10734195" cy="3568082"/>
            <a:chOff x="592317" y="698286"/>
            <a:chExt cx="10734195" cy="3568082"/>
          </a:xfrm>
        </p:grpSpPr>
        <p:grpSp>
          <p:nvGrpSpPr>
            <p:cNvPr id="4" name="그룹 3"/>
            <p:cNvGrpSpPr/>
            <p:nvPr/>
          </p:nvGrpSpPr>
          <p:grpSpPr>
            <a:xfrm>
              <a:off x="592317" y="698286"/>
              <a:ext cx="10734195" cy="3568082"/>
              <a:chOff x="4415017" y="3276386"/>
              <a:chExt cx="10734195" cy="356808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8169051" y="3337941"/>
                <a:ext cx="1984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Font Default Color</a:t>
                </a:r>
                <a:endParaRPr lang="ko-KR" altLang="en-US" sz="1400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0188635" y="3276386"/>
                <a:ext cx="1165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 #333333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5366" y="3343670"/>
                <a:ext cx="13877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Point Color</a:t>
                </a:r>
                <a:endParaRPr lang="ko-KR" altLang="en-US" sz="1400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818924" y="3282115"/>
                <a:ext cx="11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92C501"/>
                    </a:solidFill>
                  </a:rPr>
                  <a:t> #92C501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415017" y="4035213"/>
                <a:ext cx="16898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Sub Title Color</a:t>
                </a:r>
                <a:endParaRPr lang="ko-KR" altLang="en-US" sz="14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078486" y="3973658"/>
                <a:ext cx="1234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 </a:t>
                </a:r>
                <a:r>
                  <a:rPr lang="en-US" altLang="ko-KR" dirty="0">
                    <a:solidFill>
                      <a:srgbClr val="6E6D6D"/>
                    </a:solidFill>
                  </a:rPr>
                  <a:t>#6E6D6D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15017" y="5368713"/>
                <a:ext cx="17284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Button Default</a:t>
                </a:r>
                <a:endParaRPr lang="ko-KR" altLang="en-US" sz="14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109242" y="6032286"/>
                <a:ext cx="3183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- Default Color	#33333330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109242" y="6475136"/>
                <a:ext cx="2360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- Size	50px * 50px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596692" y="6032286"/>
                <a:ext cx="3183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- Hover Color	#33333330</a:t>
                </a: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1965327" y="6032286"/>
                <a:ext cx="3183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rgbClr val="333333"/>
                    </a:solidFill>
                  </a:rPr>
                  <a:t>- Active Color	#33333330</a:t>
                </a:r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l="13879" t="9856"/>
            <a:stretch/>
          </p:blipFill>
          <p:spPr>
            <a:xfrm>
              <a:off x="2800818" y="2777504"/>
              <a:ext cx="430535" cy="47625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l="13879" t="9856"/>
            <a:stretch/>
          </p:blipFill>
          <p:spPr>
            <a:xfrm rot="10800000">
              <a:off x="3496099" y="2777504"/>
              <a:ext cx="430535" cy="47625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889" y="2790613"/>
              <a:ext cx="489064" cy="47625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4170" y="2790613"/>
              <a:ext cx="489064" cy="47625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8689" y="2777504"/>
              <a:ext cx="478376" cy="47625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9833970" y="2777504"/>
              <a:ext cx="478376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81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D0506-61B6-9D7A-7F68-06850B14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2EA23-DB0F-3EDD-8ABB-90B10B51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896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반응형 웹사이트로 변경</a:t>
            </a:r>
            <a:endParaRPr lang="en-US" altLang="ko-KR" sz="1400" dirty="0"/>
          </a:p>
          <a:p>
            <a:r>
              <a:rPr lang="ko-KR" altLang="en-US" sz="1400" dirty="0"/>
              <a:t>리뉴얼 메시지 삭제 </a:t>
            </a:r>
            <a:r>
              <a:rPr lang="en-US" altLang="ko-KR" sz="1400" dirty="0"/>
              <a:t>=&gt; </a:t>
            </a:r>
            <a:r>
              <a:rPr lang="ko-KR" altLang="en-US" sz="1400" dirty="0"/>
              <a:t>불필요</a:t>
            </a:r>
            <a:endParaRPr lang="en-US" altLang="ko-KR" sz="1400" dirty="0"/>
          </a:p>
          <a:p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주문조회</a:t>
            </a:r>
            <a:r>
              <a:rPr lang="en-US" altLang="ko-KR" sz="1400" dirty="0"/>
              <a:t>, </a:t>
            </a:r>
            <a:r>
              <a:rPr lang="ko-KR" altLang="en-US" sz="1400" dirty="0"/>
              <a:t>고객센터 삭제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user icon</a:t>
            </a:r>
            <a:r>
              <a:rPr lang="ko-KR" altLang="en-US" sz="1400" dirty="0"/>
              <a:t> </a:t>
            </a:r>
            <a:r>
              <a:rPr lang="en-US" altLang="ko-KR" sz="1400" dirty="0"/>
              <a:t>click</a:t>
            </a:r>
            <a:r>
              <a:rPr lang="ko-KR" altLang="en-US" sz="1400" dirty="0"/>
              <a:t>시 로그인 페이지로 이동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로그인 되어 있을 시 마이페이지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주문조회</a:t>
            </a:r>
            <a:r>
              <a:rPr lang="en-US" altLang="ko-KR" sz="1400" dirty="0"/>
              <a:t>) </a:t>
            </a:r>
            <a:r>
              <a:rPr lang="ko-KR" altLang="en-US" sz="1400" dirty="0"/>
              <a:t>페이지로 이동</a:t>
            </a:r>
            <a:r>
              <a:rPr lang="en-US" altLang="ko-KR" sz="1400" dirty="0"/>
              <a:t>, </a:t>
            </a:r>
            <a:r>
              <a:rPr lang="ko-KR" altLang="en-US" sz="1400" dirty="0"/>
              <a:t>페이지 내 사이드 메뉴에 고객센터 포함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위로 버튼</a:t>
            </a:r>
            <a:r>
              <a:rPr lang="en-US" altLang="ko-KR" sz="1400" dirty="0"/>
              <a:t>, </a:t>
            </a:r>
            <a:r>
              <a:rPr lang="ko-KR" altLang="en-US" sz="1400" dirty="0"/>
              <a:t>카카오 버튼 삭제</a:t>
            </a:r>
            <a:endParaRPr lang="en-US" altLang="ko-KR" sz="1400" dirty="0"/>
          </a:p>
          <a:p>
            <a:r>
              <a:rPr lang="ko-KR" altLang="en-US" sz="1400" dirty="0"/>
              <a:t>메뉴 수정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 주메뉴에서 초록 글씨 메뉴 삭제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카테고리</a:t>
            </a:r>
            <a:r>
              <a:rPr lang="en-US" altLang="ko-KR" sz="1400" dirty="0"/>
              <a:t>,</a:t>
            </a:r>
            <a:r>
              <a:rPr lang="ko-KR" altLang="en-US" sz="1400" dirty="0"/>
              <a:t> 베스트</a:t>
            </a:r>
            <a:r>
              <a:rPr lang="en-US" altLang="ko-KR" sz="1400" dirty="0"/>
              <a:t>, </a:t>
            </a:r>
            <a:r>
              <a:rPr lang="ko-KR" altLang="en-US" sz="1400" dirty="0"/>
              <a:t>신제품</a:t>
            </a:r>
            <a:r>
              <a:rPr lang="en-US" altLang="ko-KR" sz="1400" dirty="0"/>
              <a:t>,</a:t>
            </a:r>
            <a:r>
              <a:rPr lang="ko-KR" altLang="en-US" sz="1400" dirty="0"/>
              <a:t> 이벤트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시드물소개</a:t>
            </a:r>
            <a:r>
              <a:rPr lang="ko-KR" altLang="en-US" sz="1400" dirty="0"/>
              <a:t> 순으로 변경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카테고리를 </a:t>
            </a:r>
            <a:r>
              <a:rPr lang="en-US" altLang="ko-KR" sz="1400" dirty="0"/>
              <a:t>“</a:t>
            </a:r>
            <a:r>
              <a:rPr lang="ko-KR" altLang="en-US" sz="1400" dirty="0"/>
              <a:t>전체 제품</a:t>
            </a:r>
            <a:r>
              <a:rPr lang="en-US" altLang="ko-KR" sz="1400" dirty="0"/>
              <a:t>＂</a:t>
            </a:r>
            <a:r>
              <a:rPr lang="ko-KR" altLang="en-US" sz="1400" dirty="0"/>
              <a:t>로 변경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부메뉴 전반적 수정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 </a:t>
            </a:r>
            <a:r>
              <a:rPr lang="ko-KR" altLang="en-US" sz="1400" dirty="0"/>
              <a:t>카테고리별</a:t>
            </a:r>
            <a:r>
              <a:rPr lang="en-US" altLang="ko-KR" sz="1400" dirty="0"/>
              <a:t>, </a:t>
            </a:r>
            <a:r>
              <a:rPr lang="ko-KR" altLang="en-US" sz="1400" dirty="0"/>
              <a:t>기능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고민별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성분별</a:t>
            </a:r>
            <a:r>
              <a:rPr lang="en-US" altLang="ko-KR" sz="1400" dirty="0"/>
              <a:t>, </a:t>
            </a:r>
            <a:r>
              <a:rPr lang="ko-KR" altLang="en-US" sz="1400" dirty="0"/>
              <a:t>커뮤니티</a:t>
            </a:r>
            <a:r>
              <a:rPr lang="en-US" altLang="ko-KR" sz="1400" dirty="0"/>
              <a:t>, </a:t>
            </a:r>
            <a:r>
              <a:rPr lang="ko-KR" altLang="en-US" sz="1400" dirty="0"/>
              <a:t>마이페이지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왼쪽 메뉴로 변경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- #</a:t>
            </a:r>
            <a:r>
              <a:rPr lang="ko-KR" altLang="en-US" sz="1400" dirty="0"/>
              <a:t>전체메뉴 글씨 삭제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카테고리별</a:t>
            </a:r>
            <a:r>
              <a:rPr lang="en-US" altLang="ko-KR" sz="1400" dirty="0"/>
              <a:t>, </a:t>
            </a:r>
            <a:r>
              <a:rPr lang="ko-KR" altLang="en-US" sz="1400" dirty="0"/>
              <a:t>기능</a:t>
            </a:r>
            <a:r>
              <a:rPr lang="en-US" altLang="ko-KR" sz="1400" dirty="0"/>
              <a:t>/</a:t>
            </a:r>
            <a:r>
              <a:rPr lang="ko-KR" altLang="en-US" sz="1400" dirty="0" err="1"/>
              <a:t>고민별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성분별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임상별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시드물</a:t>
            </a:r>
            <a:r>
              <a:rPr lang="en-US" altLang="ko-KR" sz="1400" dirty="0"/>
              <a:t>2,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커뮤니티</a:t>
            </a:r>
            <a:r>
              <a:rPr lang="en-US" altLang="ko-KR" sz="1400" dirty="0"/>
              <a:t>, </a:t>
            </a:r>
            <a:r>
              <a:rPr lang="ko-KR" altLang="en-US" sz="1400" dirty="0"/>
              <a:t>마이페이지</a:t>
            </a: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8956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2EA23-DB0F-3EDD-8ABB-90B10B51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22138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모니터 화면에 따른</a:t>
            </a:r>
            <a:r>
              <a:rPr lang="en-US" altLang="ko-KR" sz="1400" dirty="0"/>
              <a:t> </a:t>
            </a:r>
            <a:r>
              <a:rPr lang="ko-KR" altLang="en-US" sz="1400" dirty="0"/>
              <a:t>사이즈 수정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* </a:t>
            </a:r>
            <a:r>
              <a:rPr lang="ko-KR" altLang="en-US" sz="1400" dirty="0"/>
              <a:t>슬라이드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작은 모니터에서</a:t>
            </a:r>
            <a:r>
              <a:rPr lang="en-US" altLang="ko-KR" sz="1400" dirty="0"/>
              <a:t> hero </a:t>
            </a:r>
            <a:r>
              <a:rPr lang="ko-KR" altLang="en-US" sz="1400" dirty="0"/>
              <a:t>슬라이드 양옆 </a:t>
            </a:r>
            <a:r>
              <a:rPr lang="ko-KR" altLang="en-US" sz="1400" dirty="0" err="1"/>
              <a:t>짤림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버튼과 컨텐츠 배치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en-US" altLang="ko-KR" sz="1400" dirty="0" err="1"/>
              <a:t>slide_description</a:t>
            </a:r>
            <a:r>
              <a:rPr lang="en-US" altLang="ko-KR" sz="1400" dirty="0"/>
              <a:t>  : </a:t>
            </a:r>
            <a:r>
              <a:rPr lang="ko-KR" altLang="en-US" sz="1400" dirty="0"/>
              <a:t>이미지에 따라 가시성이 떨어짐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유지안됨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반응형으로 배치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* </a:t>
            </a:r>
            <a:r>
              <a:rPr lang="ko-KR" altLang="en-US" sz="1400" dirty="0"/>
              <a:t>이미지 배치</a:t>
            </a:r>
            <a:endParaRPr lang="en-US" altLang="ko-KR" sz="1400" dirty="0"/>
          </a:p>
          <a:p>
            <a:r>
              <a:rPr lang="ko-KR" altLang="en-US" sz="1400" dirty="0" err="1"/>
              <a:t>인기검색어검색어</a:t>
            </a:r>
            <a:r>
              <a:rPr lang="ko-KR" altLang="en-US" sz="1400" dirty="0"/>
              <a:t> 삭제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 err="1"/>
              <a:t>검색창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인기 검색어 </a:t>
            </a:r>
            <a:r>
              <a:rPr lang="en-US" altLang="ko-KR" sz="1400" dirty="0"/>
              <a:t>box </a:t>
            </a:r>
            <a:r>
              <a:rPr lang="ko-KR" altLang="en-US" sz="1400" dirty="0"/>
              <a:t>보여줌</a:t>
            </a:r>
            <a:br>
              <a:rPr lang="en-US" altLang="ko-KR" sz="1400" dirty="0"/>
            </a:br>
            <a:r>
              <a:rPr lang="en-US" altLang="ko-KR" sz="1400" dirty="0"/>
              <a:t>             </a:t>
            </a:r>
            <a:r>
              <a:rPr lang="ko-KR" altLang="en-US" sz="1400" dirty="0"/>
              <a:t>검색어 밑에 </a:t>
            </a:r>
            <a:r>
              <a:rPr lang="en-US" altLang="ko-KR" sz="1400" dirty="0"/>
              <a:t>3</a:t>
            </a:r>
            <a:r>
              <a:rPr lang="ko-KR" altLang="en-US" sz="1400" dirty="0"/>
              <a:t>가지 라인 삭제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9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2EA23-DB0F-3EDD-8ABB-90B10B51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594" y="734096"/>
            <a:ext cx="10515600" cy="5280338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베스트 아이템 파트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이미지가 작아서 상대적으로 가독성 저하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아이템 이미지 하나 크게 보이게 하기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이미지 우측에 랭킹 리스트 두고 </a:t>
            </a:r>
            <a:r>
              <a:rPr lang="ko-KR" altLang="en-US" sz="1400" dirty="0" err="1"/>
              <a:t>호버시</a:t>
            </a:r>
            <a:r>
              <a:rPr lang="ko-KR" altLang="en-US" sz="1400" dirty="0"/>
              <a:t> 이미지 대체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되도록 변경 </a:t>
            </a:r>
            <a:r>
              <a:rPr lang="en-US" altLang="ko-KR" sz="1400" dirty="0"/>
              <a:t>(</a:t>
            </a:r>
            <a:r>
              <a:rPr lang="ko-KR" altLang="en-US" sz="1400" dirty="0"/>
              <a:t>기본은 </a:t>
            </a:r>
            <a:r>
              <a:rPr lang="en-US" altLang="ko-KR" sz="1400" dirty="0"/>
              <a:t>1</a:t>
            </a:r>
            <a:r>
              <a:rPr lang="ko-KR" altLang="en-US" sz="1400" dirty="0"/>
              <a:t>위 이미지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 err="1"/>
              <a:t>클릭시</a:t>
            </a:r>
            <a:r>
              <a:rPr lang="ko-KR" altLang="en-US" sz="1400" dirty="0"/>
              <a:t> 해당 제품 페이지 이동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우측 리스트 아래 </a:t>
            </a:r>
            <a:r>
              <a:rPr lang="en-US" altLang="ko-KR" sz="1400" dirty="0" err="1"/>
              <a:t>pagenation</a:t>
            </a:r>
            <a:r>
              <a:rPr lang="en-US" altLang="ko-KR" sz="1400" dirty="0"/>
              <a:t> 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r>
              <a:rPr lang="ko-KR" altLang="en-US" sz="1400" dirty="0"/>
              <a:t>이벤트 파트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스크롤 중 하단부에 위치해서 보기 쉽지 않음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내용을 슬라이드에 삽입</a:t>
            </a:r>
            <a:endParaRPr lang="en-US" altLang="ko-KR" sz="1400" dirty="0"/>
          </a:p>
          <a:p>
            <a:r>
              <a:rPr lang="ko-KR" altLang="en-US" sz="1400" dirty="0"/>
              <a:t>겨울철 피부 고민 솔루션 파트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관리 파트 키워드만 </a:t>
            </a:r>
            <a:r>
              <a:rPr lang="ko-KR" altLang="en-US" sz="1400" dirty="0" err="1"/>
              <a:t>기제되어</a:t>
            </a:r>
            <a:r>
              <a:rPr lang="ko-KR" altLang="en-US" sz="1400" dirty="0"/>
              <a:t> 있어</a:t>
            </a:r>
            <a:r>
              <a:rPr lang="en-US" altLang="ko-KR" sz="1400" dirty="0"/>
              <a:t>, </a:t>
            </a:r>
            <a:r>
              <a:rPr lang="ko-KR" altLang="en-US" sz="1400" dirty="0"/>
              <a:t>가시성 및 </a:t>
            </a:r>
            <a:r>
              <a:rPr lang="ko-KR" altLang="en-US" sz="1400" dirty="0" err="1"/>
              <a:t>흥미유발</a:t>
            </a:r>
            <a:r>
              <a:rPr lang="ko-KR" altLang="en-US" sz="1400" dirty="0"/>
              <a:t> ↓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 err="1"/>
              <a:t>고민별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피부타입별</a:t>
            </a:r>
            <a:r>
              <a:rPr lang="ko-KR" altLang="en-US" sz="1400" dirty="0"/>
              <a:t> 파트에 삽입</a:t>
            </a:r>
            <a:r>
              <a:rPr lang="en-US" altLang="ko-KR" sz="1400" dirty="0"/>
              <a:t>(</a:t>
            </a:r>
            <a:r>
              <a:rPr lang="ko-KR" altLang="en-US" sz="1400" dirty="0"/>
              <a:t>삭제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개 아이템 라인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아이템 배열의 </a:t>
            </a:r>
            <a:r>
              <a:rPr lang="ko-KR" altLang="en-US" sz="1400" dirty="0" err="1"/>
              <a:t>의문성</a:t>
            </a:r>
            <a:r>
              <a:rPr lang="ko-KR" altLang="en-US" sz="1400" dirty="0"/>
              <a:t> </a:t>
            </a:r>
            <a:r>
              <a:rPr lang="en-US" altLang="ko-KR" sz="1400" dirty="0"/>
              <a:t>=&gt; </a:t>
            </a:r>
            <a:r>
              <a:rPr lang="ko-KR" altLang="en-US" sz="1400" dirty="0"/>
              <a:t>왜 이 제품들을 보여주는가</a:t>
            </a:r>
            <a:r>
              <a:rPr lang="en-US" altLang="ko-KR" sz="1400" dirty="0"/>
              <a:t>?</a:t>
            </a:r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r>
              <a:rPr lang="ko-KR" altLang="en-US" sz="1400" dirty="0"/>
              <a:t>화장품 라인 슬라이드 </a:t>
            </a:r>
            <a:r>
              <a:rPr lang="en-US" altLang="ko-KR" sz="1400" dirty="0"/>
              <a:t>2</a:t>
            </a:r>
            <a:r>
              <a:rPr lang="ko-KR" altLang="en-US" sz="1400" dirty="0"/>
              <a:t>장 </a:t>
            </a:r>
            <a:r>
              <a:rPr lang="en-US" altLang="ko-KR" sz="1400" dirty="0"/>
              <a:t>- </a:t>
            </a:r>
            <a:r>
              <a:rPr lang="ko-KR" altLang="en-US" sz="1400" dirty="0"/>
              <a:t>라인 중 극히 일부만 보여줘서 유의미하지 않아 보임 </a:t>
            </a:r>
            <a:r>
              <a:rPr lang="en-US" altLang="ko-KR" sz="1400" dirty="0"/>
              <a:t>=&gt;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913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2EA23-DB0F-3EDD-8ABB-90B10B51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err="1"/>
              <a:t>시드물은</a:t>
            </a:r>
            <a:r>
              <a:rPr lang="ko-KR" altLang="en-US" sz="1400" dirty="0"/>
              <a:t> 사랑입니다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게시물 형식이 제품 기제 방식과 동일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 err="1"/>
              <a:t>구분감</a:t>
            </a:r>
            <a:r>
              <a:rPr lang="ko-KR" altLang="en-US" sz="1400" dirty="0"/>
              <a:t> ↓</a:t>
            </a:r>
            <a:r>
              <a:rPr lang="en-US" altLang="ko-KR" sz="1400" dirty="0"/>
              <a:t>, </a:t>
            </a:r>
            <a:r>
              <a:rPr lang="ko-KR" altLang="en-US" sz="1400" dirty="0"/>
              <a:t>정리 안 된 느낌</a:t>
            </a:r>
            <a:r>
              <a:rPr lang="en-US" altLang="ko-KR" sz="1400" dirty="0"/>
              <a:t>, </a:t>
            </a:r>
            <a:r>
              <a:rPr lang="ko-KR" altLang="en-US" sz="1400" dirty="0"/>
              <a:t>제목 가시성 떨어짐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게시글 파트 구분감을 주고 배치 변경</a:t>
            </a:r>
            <a:endParaRPr lang="en-US" altLang="ko-KR" sz="1400" dirty="0"/>
          </a:p>
          <a:p>
            <a:r>
              <a:rPr lang="ko-KR" altLang="en-US" sz="1400" dirty="0" err="1"/>
              <a:t>시드물은</a:t>
            </a:r>
            <a:r>
              <a:rPr lang="ko-KR" altLang="en-US" sz="1400" dirty="0"/>
              <a:t> 동물을 사랑합니다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핵심이 빠진 표어</a:t>
            </a:r>
            <a:r>
              <a:rPr lang="en-US" altLang="ko-KR" sz="1400" dirty="0"/>
              <a:t>, </a:t>
            </a:r>
            <a:r>
              <a:rPr lang="ko-KR" altLang="en-US" sz="1400" dirty="0"/>
              <a:t>링크 연결</a:t>
            </a:r>
            <a:r>
              <a:rPr lang="en-US" altLang="ko-KR" sz="1400" dirty="0"/>
              <a:t>X</a:t>
            </a:r>
          </a:p>
          <a:p>
            <a:pPr marL="0" indent="0">
              <a:buNone/>
            </a:pPr>
            <a:r>
              <a:rPr lang="en-US" altLang="ko-KR" sz="1400" dirty="0"/>
              <a:t>	=&gt; </a:t>
            </a:r>
            <a:r>
              <a:rPr lang="ko-KR" altLang="en-US" sz="1400" dirty="0"/>
              <a:t>동물실험 반대 키워드 삽입</a:t>
            </a:r>
            <a:r>
              <a:rPr lang="en-US" altLang="ko-KR" sz="1400" dirty="0"/>
              <a:t>, </a:t>
            </a:r>
            <a:r>
              <a:rPr lang="ko-KR" altLang="en-US" sz="1400" dirty="0"/>
              <a:t>동물단체 후원 링크 연결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3652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48" y="350846"/>
            <a:ext cx="2443738" cy="63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08574" y="731373"/>
            <a:ext cx="6267450" cy="4449302"/>
            <a:chOff x="906780" y="739918"/>
            <a:chExt cx="6267450" cy="4449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4897" r="4687"/>
            <a:stretch/>
          </p:blipFill>
          <p:spPr>
            <a:xfrm>
              <a:off x="906780" y="1434527"/>
              <a:ext cx="6267450" cy="3754693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374744" y="739918"/>
              <a:ext cx="1665636" cy="1066022"/>
              <a:chOff x="1374744" y="739918"/>
              <a:chExt cx="1665636" cy="106602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944262" y="116407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103120" y="1348740"/>
                <a:ext cx="937260" cy="457200"/>
              </a:xfrm>
              <a:prstGeom prst="rect">
                <a:avLst/>
              </a:prstGeom>
              <a:noFill/>
              <a:ln w="38100">
                <a:solidFill>
                  <a:srgbClr val="92D050">
                    <a:alpha val="30196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74744" y="739918"/>
                <a:ext cx="9765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Header</a:t>
                </a:r>
                <a:endParaRPr lang="ko-KR" altLang="en-US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305300" y="141115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ko-KR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03244" y="1565156"/>
              <a:ext cx="1271905" cy="113268"/>
            </a:xfrm>
            <a:prstGeom prst="rect">
              <a:avLst/>
            </a:prstGeom>
            <a:noFill/>
            <a:ln w="38100"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87936" y="1244066"/>
              <a:ext cx="161971" cy="209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ko-KR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548336" y="1453413"/>
              <a:ext cx="477814" cy="259153"/>
            </a:xfrm>
            <a:prstGeom prst="rect">
              <a:avLst/>
            </a:prstGeom>
            <a:noFill/>
            <a:ln w="38100"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2196" y="26372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ko-KR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85404" y="1701800"/>
              <a:ext cx="4475696" cy="2364740"/>
            </a:xfrm>
            <a:prstGeom prst="rect">
              <a:avLst/>
            </a:prstGeom>
            <a:noFill/>
            <a:ln w="38100"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8062" y="423493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ko-KR" altLang="en-U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26920" y="4419600"/>
              <a:ext cx="3935730" cy="769620"/>
            </a:xfrm>
            <a:prstGeom prst="rect">
              <a:avLst/>
            </a:prstGeom>
            <a:noFill/>
            <a:ln w="38100">
              <a:solidFill>
                <a:srgbClr val="92D050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72937"/>
              </p:ext>
            </p:extLst>
          </p:nvPr>
        </p:nvGraphicFramePr>
        <p:xfrm>
          <a:off x="6716620" y="538384"/>
          <a:ext cx="5144943" cy="566722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02754">
                  <a:extLst>
                    <a:ext uri="{9D8B030D-6E8A-4147-A177-3AD203B41FA5}">
                      <a16:colId xmlns:a16="http://schemas.microsoft.com/office/drawing/2014/main" val="1797794508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2547754087"/>
                    </a:ext>
                  </a:extLst>
                </a:gridCol>
                <a:gridCol w="3227061">
                  <a:extLst>
                    <a:ext uri="{9D8B030D-6E8A-4147-A177-3AD203B41FA5}">
                      <a16:colId xmlns:a16="http://schemas.microsoft.com/office/drawing/2014/main" val="560223825"/>
                    </a:ext>
                  </a:extLst>
                </a:gridCol>
              </a:tblGrid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15963"/>
                  </a:ext>
                </a:extLst>
              </a:tr>
              <a:tr h="303581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92D050"/>
                          </a:solidFill>
                        </a:rPr>
                        <a:t>Header</a:t>
                      </a:r>
                      <a:endParaRPr lang="ko-KR" altLang="en-US" sz="1100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헤더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Static </a:t>
                      </a:r>
                      <a:r>
                        <a:rPr lang="ko-KR" altLang="en-US" sz="1200" dirty="0"/>
                        <a:t>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943955"/>
                  </a:ext>
                </a:extLst>
              </a:tr>
              <a:tr h="3035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노출되는 키워드 및 메뉴를 줄여서 정돈된 느낌을 주고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정보에 대해 직관적으로 접근하게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31673"/>
                  </a:ext>
                </a:extLst>
              </a:tr>
              <a:tr h="60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LOGO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</a:t>
                      </a:r>
                      <a:r>
                        <a:rPr lang="ko-KR" altLang="en-US" sz="1200" baseline="0" dirty="0"/>
                        <a:t>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메인 홈페이지 </a:t>
                      </a:r>
                      <a:r>
                        <a:rPr lang="ko-KR" altLang="en-US" sz="1200" baseline="0" dirty="0" err="1"/>
                        <a:t>최상단으로</a:t>
                      </a:r>
                      <a:r>
                        <a:rPr lang="ko-KR" altLang="en-US" sz="1200" baseline="0" dirty="0"/>
                        <a:t>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22818"/>
                  </a:ext>
                </a:extLst>
              </a:tr>
              <a:tr h="6870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메인메뉴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메뉴 클릭</a:t>
                      </a:r>
                      <a:r>
                        <a:rPr lang="ko-KR" altLang="en-US" sz="1200" baseline="0" dirty="0"/>
                        <a:t> 시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연결된 페이지로 이동</a:t>
                      </a:r>
                      <a:endParaRPr lang="en-US" altLang="ko-KR" sz="1200" baseline="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baseline="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aseline="0" dirty="0"/>
                        <a:t>* ‘</a:t>
                      </a:r>
                      <a:r>
                        <a:rPr lang="ko-KR" altLang="en-US" sz="1200" baseline="0" dirty="0"/>
                        <a:t>카테고리</a:t>
                      </a:r>
                      <a:r>
                        <a:rPr lang="en-US" altLang="ko-KR" sz="1200" baseline="0" dirty="0"/>
                        <a:t>‘ </a:t>
                      </a:r>
                      <a:r>
                        <a:rPr lang="ko-KR" altLang="en-US" sz="1200" baseline="0" dirty="0"/>
                        <a:t>메뉴에 마우스 </a:t>
                      </a:r>
                      <a:r>
                        <a:rPr lang="ko-KR" altLang="en-US" sz="1200" baseline="0" dirty="0" err="1"/>
                        <a:t>호버시</a:t>
                      </a:r>
                      <a:r>
                        <a:rPr lang="ko-KR" altLang="en-US" sz="1200" baseline="0" dirty="0"/>
                        <a:t> 부메뉴 </a:t>
                      </a:r>
                      <a:r>
                        <a:rPr lang="en-US" altLang="ko-KR" sz="1200" baseline="0" dirty="0" err="1"/>
                        <a:t>slideDown</a:t>
                      </a:r>
                      <a:r>
                        <a:rPr lang="en-US" altLang="ko-KR" sz="1200" baseline="0" dirty="0"/>
                        <a:t> (</a:t>
                      </a:r>
                      <a:r>
                        <a:rPr lang="ko-KR" altLang="en-US" sz="1200" baseline="0" dirty="0" err="1"/>
                        <a:t>모달</a:t>
                      </a:r>
                      <a:r>
                        <a:rPr lang="en-US" altLang="ko-KR" sz="1200" baseline="0" dirty="0"/>
                        <a:t>slide) =&gt; </a:t>
                      </a:r>
                      <a:r>
                        <a:rPr lang="ko-KR" altLang="en-US" sz="1200" baseline="0" dirty="0" err="1"/>
                        <a:t>모달</a:t>
                      </a:r>
                      <a:r>
                        <a:rPr lang="ko-KR" altLang="en-US" sz="1200" baseline="0" dirty="0"/>
                        <a:t> 배경에 마우스 </a:t>
                      </a:r>
                      <a:r>
                        <a:rPr lang="ko-KR" altLang="en-US" sz="1200" baseline="0" dirty="0" err="1"/>
                        <a:t>호버시</a:t>
                      </a:r>
                      <a:r>
                        <a:rPr lang="ko-KR" altLang="en-US" sz="1200" baseline="0" dirty="0"/>
                        <a:t> 부메뉴 </a:t>
                      </a:r>
                      <a:r>
                        <a:rPr lang="en-US" altLang="ko-KR" sz="1200" baseline="0" dirty="0" err="1"/>
                        <a:t>slideUp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9848"/>
                  </a:ext>
                </a:extLst>
              </a:tr>
              <a:tr h="687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832985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 시 해당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05507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슬라이드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슬라이드 총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초마다 왼쪽으로 움직임 추가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버튼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dirty="0"/>
                        <a:t>클릭</a:t>
                      </a:r>
                      <a:r>
                        <a:rPr lang="ko-KR" altLang="en-US" sz="1200" baseline="0" dirty="0"/>
                        <a:t> 시 즉시 이동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슬라이드 이동 시간 초기화</a:t>
                      </a:r>
                      <a:endParaRPr lang="en-US" altLang="ko-KR" sz="1200" baseline="0" dirty="0"/>
                    </a:p>
                    <a:p>
                      <a:pPr latinLnBrk="1"/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- </a:t>
                      </a:r>
                      <a:r>
                        <a:rPr lang="en-US" altLang="ko-KR" sz="1200" baseline="0" dirty="0" err="1"/>
                        <a:t>Pagenation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클릭 시 해당 페이지로 즉시 이동 및 슬라이드 이동 시간 초기화</a:t>
                      </a:r>
                      <a:endParaRPr lang="en-US" altLang="ko-KR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502770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및 텍스트 클릭 시 연결된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05037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761392" y="1059524"/>
            <a:ext cx="5066840" cy="712413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1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020154"/>
              </p:ext>
            </p:extLst>
          </p:nvPr>
        </p:nvGraphicFramePr>
        <p:xfrm>
          <a:off x="6716620" y="538384"/>
          <a:ext cx="5144943" cy="519064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02754">
                  <a:extLst>
                    <a:ext uri="{9D8B030D-6E8A-4147-A177-3AD203B41FA5}">
                      <a16:colId xmlns:a16="http://schemas.microsoft.com/office/drawing/2014/main" val="1797794508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2547754087"/>
                    </a:ext>
                  </a:extLst>
                </a:gridCol>
                <a:gridCol w="3227061">
                  <a:extLst>
                    <a:ext uri="{9D8B030D-6E8A-4147-A177-3AD203B41FA5}">
                      <a16:colId xmlns:a16="http://schemas.microsoft.com/office/drawing/2014/main" val="560223825"/>
                    </a:ext>
                  </a:extLst>
                </a:gridCol>
              </a:tblGrid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15963"/>
                  </a:ext>
                </a:extLst>
              </a:tr>
              <a:tr h="60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6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신제품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신제품 영역에 마우스 올라가면 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우 이동 버튼이 나타남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신제품 영역에서 마우스 내려오면 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우 이동 버튼 사라짐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우 이동 버튼 클릭 시에만 아이템 움직임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22818"/>
                  </a:ext>
                </a:extLst>
              </a:tr>
              <a:tr h="6870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7-1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베스트 아이템  순위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</a:t>
                      </a:r>
                      <a:r>
                        <a:rPr lang="ko-KR" altLang="en-US" sz="1200" dirty="0" err="1"/>
                        <a:t>순위권</a:t>
                      </a:r>
                      <a:r>
                        <a:rPr lang="ko-KR" altLang="en-US" sz="1200" dirty="0"/>
                        <a:t> 별 아이템의 영역에 마우스 올라가면 </a:t>
                      </a:r>
                      <a:r>
                        <a:rPr lang="en-US" altLang="ko-KR" sz="1200" dirty="0"/>
                        <a:t>7-2</a:t>
                      </a:r>
                      <a:r>
                        <a:rPr lang="ko-KR" altLang="en-US" sz="1200" dirty="0"/>
                        <a:t>영역에 해당 아이템의 큰 이미지 및 글자 노출됨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각 영역 클릭 시 해당 제품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9848"/>
                  </a:ext>
                </a:extLst>
              </a:tr>
              <a:tr h="687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한 페이지에서 노출되는 아이템의 개수를 줄이고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각 아이템의 영역</a:t>
                      </a:r>
                      <a:r>
                        <a:rPr lang="ko-KR" altLang="en-US" sz="1200" baseline="0" dirty="0"/>
                        <a:t> 구분을 명확히 하여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가시성을 높인다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43163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7-2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베스트 아이템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확대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이미지</a:t>
                      </a:r>
                      <a:r>
                        <a:rPr lang="en-US" altLang="ko-KR" sz="1200" dirty="0"/>
                        <a:t>(7-1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최상단</a:t>
                      </a:r>
                      <a:r>
                        <a:rPr lang="ko-KR" altLang="en-US" sz="1200" dirty="0"/>
                        <a:t> 아이템</a:t>
                      </a:r>
                      <a:r>
                        <a:rPr lang="en-US" altLang="ko-KR" sz="1200" dirty="0"/>
                        <a:t>)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텍스트 노출되며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클릭 시 해당 제품 페이지로 이동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05507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하나의 아이템을 크게 보여줌으로써 아이템에 대한</a:t>
                      </a:r>
                      <a:r>
                        <a:rPr lang="ko-KR" altLang="en-US" sz="1200" baseline="0" dirty="0"/>
                        <a:t> 가시성 및 </a:t>
                      </a:r>
                      <a:r>
                        <a:rPr lang="ko-KR" altLang="en-US" sz="1200" baseline="0" dirty="0" err="1"/>
                        <a:t>집중도를</a:t>
                      </a:r>
                      <a:r>
                        <a:rPr lang="ko-KR" altLang="en-US" sz="1200" baseline="0" dirty="0"/>
                        <a:t> 향상시킨다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47222"/>
                  </a:ext>
                </a:extLst>
              </a:tr>
              <a:tr h="388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7-3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베스트 아이템 페이지 이동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클릭 시</a:t>
                      </a:r>
                      <a:r>
                        <a:rPr lang="en-US" altLang="ko-KR" sz="1200" baseline="0" dirty="0"/>
                        <a:t>, 7-1 </a:t>
                      </a:r>
                      <a:r>
                        <a:rPr lang="ko-KR" altLang="en-US" sz="1200" baseline="0" dirty="0"/>
                        <a:t>영역의 내용이 전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후로 </a:t>
                      </a:r>
                      <a:r>
                        <a:rPr lang="en-US" altLang="ko-KR" sz="1200" baseline="0" dirty="0"/>
                        <a:t>4</a:t>
                      </a:r>
                      <a:r>
                        <a:rPr lang="ko-KR" altLang="en-US" sz="1200" baseline="0" dirty="0"/>
                        <a:t>개씩 변경</a:t>
                      </a:r>
                      <a:endParaRPr lang="en-US" altLang="ko-KR" sz="1200" baseline="0" dirty="0"/>
                    </a:p>
                    <a:p>
                      <a:pPr latinLnBrk="1"/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불러 올 내용 없으면 이동 안함</a:t>
                      </a:r>
                      <a:endParaRPr lang="en-US" altLang="ko-KR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50277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0" y="298317"/>
            <a:ext cx="6365875" cy="21085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46996" y="43924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81101" y="623914"/>
            <a:ext cx="5306784" cy="1700185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9" y="2871058"/>
            <a:ext cx="6024336" cy="33684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75846" y="313908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7-1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09951" y="3323749"/>
            <a:ext cx="2819399" cy="244840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2342" y="321528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7-2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6447" y="3399949"/>
            <a:ext cx="2819399" cy="265795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63648" y="57013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7-3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19329" y="5701310"/>
            <a:ext cx="963871" cy="369332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09358"/>
              </p:ext>
            </p:extLst>
          </p:nvPr>
        </p:nvGraphicFramePr>
        <p:xfrm>
          <a:off x="6716620" y="538384"/>
          <a:ext cx="5144943" cy="391910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702754">
                  <a:extLst>
                    <a:ext uri="{9D8B030D-6E8A-4147-A177-3AD203B41FA5}">
                      <a16:colId xmlns:a16="http://schemas.microsoft.com/office/drawing/2014/main" val="1797794508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2547754087"/>
                    </a:ext>
                  </a:extLst>
                </a:gridCol>
                <a:gridCol w="3227061">
                  <a:extLst>
                    <a:ext uri="{9D8B030D-6E8A-4147-A177-3AD203B41FA5}">
                      <a16:colId xmlns:a16="http://schemas.microsoft.com/office/drawing/2014/main" val="560223825"/>
                    </a:ext>
                  </a:extLst>
                </a:gridCol>
              </a:tblGrid>
              <a:tr h="3887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15963"/>
                  </a:ext>
                </a:extLst>
              </a:tr>
              <a:tr h="607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타입별</a:t>
                      </a:r>
                      <a:r>
                        <a:rPr lang="ko-KR" altLang="en-US" sz="1200" dirty="0"/>
                        <a:t> 탭 메뉴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고민별</a:t>
                      </a:r>
                      <a:r>
                        <a:rPr lang="en-US" altLang="ko-KR" sz="1200" dirty="0"/>
                        <a:t>’, ‘</a:t>
                      </a:r>
                      <a:r>
                        <a:rPr lang="ko-KR" altLang="en-US" sz="1200" dirty="0" err="1"/>
                        <a:t>피부타입별</a:t>
                      </a:r>
                      <a:r>
                        <a:rPr lang="en-US" altLang="ko-KR" sz="1200" dirty="0"/>
                        <a:t>‘ </a:t>
                      </a:r>
                      <a:r>
                        <a:rPr lang="ko-KR" altLang="en-US" sz="1200" dirty="0"/>
                        <a:t>탭 메뉴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하단 부메뉴 및 아이템 변경됨</a:t>
                      </a:r>
                      <a:endParaRPr lang="en-US" altLang="ko-KR" sz="1200" baseline="0" dirty="0"/>
                    </a:p>
                    <a:p>
                      <a:pPr latinLnBrk="1"/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 설정은 </a:t>
                      </a:r>
                      <a:r>
                        <a:rPr lang="en-US" altLang="ko-KR" sz="1200" baseline="0" dirty="0"/>
                        <a:t>‘</a:t>
                      </a:r>
                      <a:r>
                        <a:rPr lang="ko-KR" altLang="en-US" sz="1200" baseline="0" dirty="0" err="1"/>
                        <a:t>고민별</a:t>
                      </a:r>
                      <a:r>
                        <a:rPr lang="en-US" altLang="ko-KR" sz="1200" baseline="0" dirty="0"/>
                        <a:t>＇</a:t>
                      </a:r>
                      <a:r>
                        <a:rPr lang="ko-KR" altLang="en-US" sz="1200" baseline="0" dirty="0"/>
                        <a:t>파트 보여줌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22818"/>
                  </a:ext>
                </a:extLst>
              </a:tr>
              <a:tr h="106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9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타입별</a:t>
                      </a:r>
                      <a:r>
                        <a:rPr lang="ko-KR" altLang="en-US" sz="1200" dirty="0"/>
                        <a:t> 아이템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영역에 마우스 올라가면 이동 버튼 나타나고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마우스 벗어나면 이동 버튼 사라짐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이동 버튼 클릭 시에만 아이템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움직임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59848"/>
                  </a:ext>
                </a:extLst>
              </a:tr>
              <a:tr h="5029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92D050"/>
                          </a:solidFill>
                        </a:rPr>
                        <a:t>10</a:t>
                      </a:r>
                      <a:endParaRPr lang="ko-KR" altLang="en-US" b="1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커뮤니케이션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해당 영역에 마우스 올라가면 이동 버튼 나타나고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마우스 벗어나면 이동 버튼 사라짐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이동 버튼 클릭 시에만 아이템 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우로 움직임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05507"/>
                  </a:ext>
                </a:extLst>
              </a:tr>
              <a:tr h="5029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게시글을</a:t>
                      </a:r>
                      <a:r>
                        <a:rPr lang="ko-KR" altLang="en-US" sz="1200" dirty="0"/>
                        <a:t> 카드 형식으로 변경하여 이미지와 텍스트 영역의 구분이 명확해지고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가독성을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향상시킨다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2067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733" y="323943"/>
            <a:ext cx="6586854" cy="24610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0167" y="31953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0938" y="504202"/>
            <a:ext cx="2435788" cy="384561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07618" y="7831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08389" y="888763"/>
            <a:ext cx="4562732" cy="1752528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038" y="3324425"/>
            <a:ext cx="7091903" cy="24098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0863" y="3572126"/>
            <a:ext cx="55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1634" y="3677741"/>
            <a:ext cx="6151231" cy="1964235"/>
          </a:xfrm>
          <a:prstGeom prst="rect">
            <a:avLst/>
          </a:prstGeom>
          <a:noFill/>
          <a:ln w="38100">
            <a:solidFill>
              <a:srgbClr val="92D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38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923</Words>
  <Application>Microsoft Office PowerPoint</Application>
  <PresentationFormat>와이드스크린</PresentationFormat>
  <Paragraphs>185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시드물 리뉴얼 프로젝트</vt:lpstr>
      <vt:lpstr>개선점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시드물 리뉴얼 프로젝트</dc:title>
  <dc:creator>USER</dc:creator>
  <cp:lastModifiedBy>5123a@naver.com</cp:lastModifiedBy>
  <cp:revision>32</cp:revision>
  <dcterms:created xsi:type="dcterms:W3CDTF">2024-01-28T21:05:50Z</dcterms:created>
  <dcterms:modified xsi:type="dcterms:W3CDTF">2024-04-03T22:31:10Z</dcterms:modified>
</cp:coreProperties>
</file>